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3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-2025-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如果同意该生毕业，点击“导师提交”完成毕业生审核。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8250" y="2614986"/>
            <a:ext cx="6795082" cy="35928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6593" y="165667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1688833"/>
            <a:ext cx="11478936" cy="48971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CC6E29F-797C-4A22-90D9-48FD11DA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4" y="2596300"/>
            <a:ext cx="10973877" cy="288969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3996" y="1857636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、选择批次年度“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3996" y="148830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7CC27A-B335-4E5F-A6AA-A8E48AFC73B2}"/>
              </a:ext>
            </a:extLst>
          </p:cNvPr>
          <p:cNvSpPr/>
          <p:nvPr/>
        </p:nvSpPr>
        <p:spPr>
          <a:xfrm>
            <a:off x="1113996" y="1118972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、点击“预毕业数据”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867FA3-93BC-421F-8483-5EE3502A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4" y="2449586"/>
            <a:ext cx="11038498" cy="32865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1106" y="1392198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、选择“学生数据维护”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85147" y="9767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、弹出“操作成功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”窗口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D467CF-66F6-47B3-8411-97422844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1" y="735002"/>
            <a:ext cx="8539994" cy="44876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91511" y="1141027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、选择“学生数据维护”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725124" y="2645672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22978" y="4035775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200913" y="2227824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7071" y="5241320"/>
            <a:ext cx="8699384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业务支持：国科大毕业生就业指导中心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 </a:t>
            </a:r>
            <a:r>
              <a:rPr lang="zh-CN" altLang="en-US" dirty="0"/>
              <a:t>联系人：常宏武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010-82640462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job@ucas.ac.cn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010-88256622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308</Words>
  <Application>Microsoft Office PowerPoint</Application>
  <PresentationFormat>宽屏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lychee</cp:lastModifiedBy>
  <cp:revision>21</cp:revision>
  <dcterms:created xsi:type="dcterms:W3CDTF">2021-10-27T02:47:00Z</dcterms:created>
  <dcterms:modified xsi:type="dcterms:W3CDTF">2024-09-13T07:08:28Z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2052-11.1.0.11045</vt:lpwstr>
  </property>
</Properties>
</file>