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1599525" cy="32399288"/>
  <p:notesSz cx="6858000" cy="9144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896"/>
    <a:srgbClr val="FAFAFA"/>
    <a:srgbClr val="E03241"/>
    <a:srgbClr val="958FBF"/>
    <a:srgbClr val="1DA6B5"/>
    <a:srgbClr val="F6F6F6"/>
    <a:srgbClr val="00F5F3"/>
    <a:srgbClr val="FF0078"/>
    <a:srgbClr val="000C34"/>
    <a:srgbClr val="000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0"/>
  </p:normalViewPr>
  <p:slideViewPr>
    <p:cSldViewPr snapToGrid="0">
      <p:cViewPr varScale="1">
        <p:scale>
          <a:sx n="25" d="100"/>
          <a:sy n="25" d="100"/>
        </p:scale>
        <p:origin x="374" y="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2024/10/31</a:t>
            </a:fld>
            <a:endParaRPr lang="zh-CN" altLang="en-US"/>
          </a:p>
        </p:txBody>
      </p:sp>
      <p:sp>
        <p:nvSpPr>
          <p:cNvPr id="4" name="幻灯片图像占位符 3"/>
          <p:cNvSpPr>
            <a:spLocks noGrp="1" noRot="1" noChangeAspect="1"/>
          </p:cNvSpPr>
          <p:nvPr>
            <p:ph type="sldImg" idx="2"/>
          </p:nvPr>
        </p:nvSpPr>
        <p:spPr>
          <a:xfrm>
            <a:off x="2400290" y="1143000"/>
            <a:ext cx="205742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302386"/>
            <a:ext cx="18359596" cy="11279752"/>
          </a:xfrm>
        </p:spPr>
        <p:txBody>
          <a:bodyPr anchor="b"/>
          <a:lstStyle>
            <a:lvl1pPr algn="ctr">
              <a:defRPr sz="14175"/>
            </a:lvl1pPr>
          </a:lstStyle>
          <a:p>
            <a:r>
              <a:rPr lang="zh-CN" altLang="en-US"/>
              <a:t>单击此处编辑母版标题样式</a:t>
            </a:r>
            <a:endParaRPr lang="en-US" dirty="0"/>
          </a:p>
        </p:txBody>
      </p:sp>
      <p:sp>
        <p:nvSpPr>
          <p:cNvPr id="3" name="Subtitle 2"/>
          <p:cNvSpPr>
            <a:spLocks noGrp="1"/>
          </p:cNvSpPr>
          <p:nvPr>
            <p:ph type="subTitle" idx="1"/>
          </p:nvPr>
        </p:nvSpPr>
        <p:spPr>
          <a:xfrm>
            <a:off x="2699941" y="17017128"/>
            <a:ext cx="16199644" cy="7822326"/>
          </a:xfrm>
        </p:spPr>
        <p:txBody>
          <a:bodyPr/>
          <a:lstStyle>
            <a:lvl1pPr marL="0" indent="0" algn="ctr">
              <a:buNone/>
              <a:defRPr sz="5670"/>
            </a:lvl1pPr>
            <a:lvl2pPr marL="1080135" indent="0" algn="ctr">
              <a:buNone/>
              <a:defRPr sz="4725"/>
            </a:lvl2pPr>
            <a:lvl3pPr marL="2160270" indent="0" algn="ctr">
              <a:buNone/>
              <a:defRPr sz="4250"/>
            </a:lvl3pPr>
            <a:lvl4pPr marL="3239770" indent="0" algn="ctr">
              <a:buNone/>
              <a:defRPr sz="3780"/>
            </a:lvl4pPr>
            <a:lvl5pPr marL="4319905" indent="0" algn="ctr">
              <a:buNone/>
              <a:defRPr sz="3780"/>
            </a:lvl5pPr>
            <a:lvl6pPr marL="5400040" indent="0" algn="ctr">
              <a:buNone/>
              <a:defRPr sz="3780"/>
            </a:lvl6pPr>
            <a:lvl7pPr marL="6480175" indent="0" algn="ctr">
              <a:buNone/>
              <a:defRPr sz="3780"/>
            </a:lvl7pPr>
            <a:lvl8pPr marL="7559675" indent="0" algn="ctr">
              <a:buNone/>
              <a:defRPr sz="3780"/>
            </a:lvl8pPr>
            <a:lvl9pPr marL="8639810" indent="0" algn="ctr">
              <a:buNone/>
              <a:defRPr sz="378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724962"/>
            <a:ext cx="4657398" cy="2745689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84968" y="1724962"/>
            <a:ext cx="13702199" cy="2745689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73719" y="8077332"/>
            <a:ext cx="18629590" cy="13477201"/>
          </a:xfrm>
        </p:spPr>
        <p:txBody>
          <a:bodyPr anchor="b"/>
          <a:lstStyle>
            <a:lvl1pPr>
              <a:defRPr sz="14175"/>
            </a:lvl1pPr>
          </a:lstStyle>
          <a:p>
            <a:r>
              <a:rPr lang="zh-CN" altLang="en-US"/>
              <a:t>单击此处编辑母版标题样式</a:t>
            </a:r>
            <a:endParaRPr lang="en-US" dirty="0"/>
          </a:p>
        </p:txBody>
      </p:sp>
      <p:sp>
        <p:nvSpPr>
          <p:cNvPr id="3" name="Text Placeholder 2"/>
          <p:cNvSpPr>
            <a:spLocks noGrp="1"/>
          </p:cNvSpPr>
          <p:nvPr>
            <p:ph type="body" idx="1"/>
          </p:nvPr>
        </p:nvSpPr>
        <p:spPr>
          <a:xfrm>
            <a:off x="1473719" y="21682033"/>
            <a:ext cx="18629590" cy="7087342"/>
          </a:xfrm>
        </p:spPr>
        <p:txBody>
          <a:bodyPr/>
          <a:lstStyle>
            <a:lvl1pPr marL="0" indent="0">
              <a:buNone/>
              <a:defRPr sz="5670">
                <a:solidFill>
                  <a:schemeClr val="tx1"/>
                </a:solidFill>
              </a:defRPr>
            </a:lvl1pPr>
            <a:lvl2pPr marL="1080135" indent="0">
              <a:buNone/>
              <a:defRPr sz="4725">
                <a:solidFill>
                  <a:schemeClr val="tx1">
                    <a:tint val="75000"/>
                  </a:schemeClr>
                </a:solidFill>
              </a:defRPr>
            </a:lvl2pPr>
            <a:lvl3pPr marL="2160270" indent="0">
              <a:buNone/>
              <a:defRPr sz="4250">
                <a:solidFill>
                  <a:schemeClr val="tx1">
                    <a:tint val="75000"/>
                  </a:schemeClr>
                </a:solidFill>
              </a:defRPr>
            </a:lvl3pPr>
            <a:lvl4pPr marL="3239770" indent="0">
              <a:buNone/>
              <a:defRPr sz="3780">
                <a:solidFill>
                  <a:schemeClr val="tx1">
                    <a:tint val="75000"/>
                  </a:schemeClr>
                </a:solidFill>
              </a:defRPr>
            </a:lvl4pPr>
            <a:lvl5pPr marL="4319905" indent="0">
              <a:buNone/>
              <a:defRPr sz="3780">
                <a:solidFill>
                  <a:schemeClr val="tx1">
                    <a:tint val="75000"/>
                  </a:schemeClr>
                </a:solidFill>
              </a:defRPr>
            </a:lvl5pPr>
            <a:lvl6pPr marL="5400040" indent="0">
              <a:buNone/>
              <a:defRPr sz="3780">
                <a:solidFill>
                  <a:schemeClr val="tx1">
                    <a:tint val="75000"/>
                  </a:schemeClr>
                </a:solidFill>
              </a:defRPr>
            </a:lvl6pPr>
            <a:lvl7pPr marL="6480175" indent="0">
              <a:buNone/>
              <a:defRPr sz="3780">
                <a:solidFill>
                  <a:schemeClr val="tx1">
                    <a:tint val="75000"/>
                  </a:schemeClr>
                </a:solidFill>
              </a:defRPr>
            </a:lvl7pPr>
            <a:lvl8pPr marL="7559675" indent="0">
              <a:buNone/>
              <a:defRPr sz="3780">
                <a:solidFill>
                  <a:schemeClr val="tx1">
                    <a:tint val="75000"/>
                  </a:schemeClr>
                </a:solidFill>
              </a:defRPr>
            </a:lvl8pPr>
            <a:lvl9pPr marL="8639810" indent="0">
              <a:buNone/>
              <a:defRPr sz="378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84967" y="8624810"/>
            <a:ext cx="9179798" cy="2055705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0934760" y="8624810"/>
            <a:ext cx="9179798" cy="2055705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487781" y="1724969"/>
            <a:ext cx="18629590" cy="626236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487783" y="7942328"/>
            <a:ext cx="9137610" cy="3892412"/>
          </a:xfrm>
        </p:spPr>
        <p:txBody>
          <a:bodyPr anchor="b"/>
          <a:lstStyle>
            <a:lvl1pPr marL="0" indent="0">
              <a:buNone/>
              <a:defRPr sz="5670" b="1"/>
            </a:lvl1pPr>
            <a:lvl2pPr marL="1080135" indent="0">
              <a:buNone/>
              <a:defRPr sz="4725" b="1"/>
            </a:lvl2pPr>
            <a:lvl3pPr marL="2160270" indent="0">
              <a:buNone/>
              <a:defRPr sz="4250" b="1"/>
            </a:lvl3pPr>
            <a:lvl4pPr marL="3239770" indent="0">
              <a:buNone/>
              <a:defRPr sz="3780" b="1"/>
            </a:lvl4pPr>
            <a:lvl5pPr marL="4319905" indent="0">
              <a:buNone/>
              <a:defRPr sz="3780" b="1"/>
            </a:lvl5pPr>
            <a:lvl6pPr marL="5400040" indent="0">
              <a:buNone/>
              <a:defRPr sz="3780" b="1"/>
            </a:lvl6pPr>
            <a:lvl7pPr marL="6480175" indent="0">
              <a:buNone/>
              <a:defRPr sz="3780" b="1"/>
            </a:lvl7pPr>
            <a:lvl8pPr marL="7559675" indent="0">
              <a:buNone/>
              <a:defRPr sz="3780" b="1"/>
            </a:lvl8pPr>
            <a:lvl9pPr marL="8639810" indent="0">
              <a:buNone/>
              <a:defRPr sz="3780" b="1"/>
            </a:lvl9pPr>
          </a:lstStyle>
          <a:p>
            <a:pPr lvl="0"/>
            <a:r>
              <a:rPr lang="zh-CN" altLang="en-US"/>
              <a:t>单击此处编辑母版文本样式</a:t>
            </a:r>
          </a:p>
        </p:txBody>
      </p:sp>
      <p:sp>
        <p:nvSpPr>
          <p:cNvPr id="4" name="Content Placeholder 3"/>
          <p:cNvSpPr>
            <a:spLocks noGrp="1"/>
          </p:cNvSpPr>
          <p:nvPr>
            <p:ph sz="half" idx="2"/>
          </p:nvPr>
        </p:nvSpPr>
        <p:spPr>
          <a:xfrm>
            <a:off x="1487783" y="11834740"/>
            <a:ext cx="9137610" cy="174071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0934761" y="7942328"/>
            <a:ext cx="9182611" cy="3892412"/>
          </a:xfrm>
        </p:spPr>
        <p:txBody>
          <a:bodyPr anchor="b"/>
          <a:lstStyle>
            <a:lvl1pPr marL="0" indent="0">
              <a:buNone/>
              <a:defRPr sz="5670" b="1"/>
            </a:lvl1pPr>
            <a:lvl2pPr marL="1080135" indent="0">
              <a:buNone/>
              <a:defRPr sz="4725" b="1"/>
            </a:lvl2pPr>
            <a:lvl3pPr marL="2160270" indent="0">
              <a:buNone/>
              <a:defRPr sz="4250" b="1"/>
            </a:lvl3pPr>
            <a:lvl4pPr marL="3239770" indent="0">
              <a:buNone/>
              <a:defRPr sz="3780" b="1"/>
            </a:lvl4pPr>
            <a:lvl5pPr marL="4319905" indent="0">
              <a:buNone/>
              <a:defRPr sz="3780" b="1"/>
            </a:lvl5pPr>
            <a:lvl6pPr marL="5400040" indent="0">
              <a:buNone/>
              <a:defRPr sz="3780" b="1"/>
            </a:lvl6pPr>
            <a:lvl7pPr marL="6480175" indent="0">
              <a:buNone/>
              <a:defRPr sz="3780" b="1"/>
            </a:lvl7pPr>
            <a:lvl8pPr marL="7559675" indent="0">
              <a:buNone/>
              <a:defRPr sz="3780" b="1"/>
            </a:lvl8pPr>
            <a:lvl9pPr marL="8639810" indent="0">
              <a:buNone/>
              <a:defRPr sz="3780" b="1"/>
            </a:lvl9pPr>
          </a:lstStyle>
          <a:p>
            <a:pPr lvl="0"/>
            <a:r>
              <a:rPr lang="zh-CN" altLang="en-US"/>
              <a:t>单击此处编辑母版文本样式</a:t>
            </a:r>
          </a:p>
        </p:txBody>
      </p:sp>
      <p:sp>
        <p:nvSpPr>
          <p:cNvPr id="6" name="Content Placeholder 5"/>
          <p:cNvSpPr>
            <a:spLocks noGrp="1"/>
          </p:cNvSpPr>
          <p:nvPr>
            <p:ph sz="quarter" idx="4"/>
          </p:nvPr>
        </p:nvSpPr>
        <p:spPr>
          <a:xfrm>
            <a:off x="10934761" y="11834740"/>
            <a:ext cx="9182611" cy="174071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60"/>
            </a:lvl1pPr>
          </a:lstStyle>
          <a:p>
            <a:r>
              <a:rPr lang="zh-CN" altLang="en-US"/>
              <a:t>单击此处编辑母版标题样式</a:t>
            </a:r>
            <a:endParaRPr lang="en-US" dirty="0"/>
          </a:p>
        </p:txBody>
      </p:sp>
      <p:sp>
        <p:nvSpPr>
          <p:cNvPr id="3" name="Content Placeholder 2"/>
          <p:cNvSpPr>
            <a:spLocks noGrp="1"/>
          </p:cNvSpPr>
          <p:nvPr>
            <p:ph idx="1"/>
          </p:nvPr>
        </p:nvSpPr>
        <p:spPr>
          <a:xfrm>
            <a:off x="9182611" y="4664905"/>
            <a:ext cx="10934760" cy="23024494"/>
          </a:xfrm>
        </p:spPr>
        <p:txBody>
          <a:bodyPr/>
          <a:lstStyle>
            <a:lvl1pPr>
              <a:defRPr sz="7560"/>
            </a:lvl1pPr>
            <a:lvl2pPr>
              <a:defRPr sz="6615"/>
            </a:lvl2pPr>
            <a:lvl3pPr>
              <a:defRPr sz="5670"/>
            </a:lvl3pPr>
            <a:lvl4pPr>
              <a:defRPr sz="4725"/>
            </a:lvl4pPr>
            <a:lvl5pPr>
              <a:defRPr sz="4725"/>
            </a:lvl5pPr>
            <a:lvl6pPr>
              <a:defRPr sz="4725"/>
            </a:lvl6pPr>
            <a:lvl7pPr>
              <a:defRPr sz="4725"/>
            </a:lvl7pPr>
            <a:lvl8pPr>
              <a:defRPr sz="4725"/>
            </a:lvl8pPr>
            <a:lvl9pPr>
              <a:defRPr sz="472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80135" indent="0">
              <a:buNone/>
              <a:defRPr sz="3305"/>
            </a:lvl2pPr>
            <a:lvl3pPr marL="2160270" indent="0">
              <a:buNone/>
              <a:defRPr sz="2835"/>
            </a:lvl3pPr>
            <a:lvl4pPr marL="3239770" indent="0">
              <a:buNone/>
              <a:defRPr sz="2360"/>
            </a:lvl4pPr>
            <a:lvl5pPr marL="4319905" indent="0">
              <a:buNone/>
              <a:defRPr sz="2360"/>
            </a:lvl5pPr>
            <a:lvl6pPr marL="5400040" indent="0">
              <a:buNone/>
              <a:defRPr sz="2360"/>
            </a:lvl6pPr>
            <a:lvl7pPr marL="6480175" indent="0">
              <a:buNone/>
              <a:defRPr sz="2360"/>
            </a:lvl7pPr>
            <a:lvl8pPr marL="7559675" indent="0">
              <a:buNone/>
              <a:defRPr sz="2360"/>
            </a:lvl8pPr>
            <a:lvl9pPr marL="8639810" indent="0">
              <a:buNone/>
              <a:defRPr sz="236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6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9182611" y="4664905"/>
            <a:ext cx="10934760" cy="23024494"/>
          </a:xfrm>
        </p:spPr>
        <p:txBody>
          <a:bodyPr anchor="t"/>
          <a:lstStyle>
            <a:lvl1pPr marL="0" indent="0">
              <a:buNone/>
              <a:defRPr sz="7560"/>
            </a:lvl1pPr>
            <a:lvl2pPr marL="1080135" indent="0">
              <a:buNone/>
              <a:defRPr sz="6615"/>
            </a:lvl2pPr>
            <a:lvl3pPr marL="2160270" indent="0">
              <a:buNone/>
              <a:defRPr sz="5670"/>
            </a:lvl3pPr>
            <a:lvl4pPr marL="3239770" indent="0">
              <a:buNone/>
              <a:defRPr sz="4725"/>
            </a:lvl4pPr>
            <a:lvl5pPr marL="4319905" indent="0">
              <a:buNone/>
              <a:defRPr sz="4725"/>
            </a:lvl5pPr>
            <a:lvl6pPr marL="5400040" indent="0">
              <a:buNone/>
              <a:defRPr sz="4725"/>
            </a:lvl6pPr>
            <a:lvl7pPr marL="6480175" indent="0">
              <a:buNone/>
              <a:defRPr sz="4725"/>
            </a:lvl7pPr>
            <a:lvl8pPr marL="7559675" indent="0">
              <a:buNone/>
              <a:defRPr sz="4725"/>
            </a:lvl8pPr>
            <a:lvl9pPr marL="8639810" indent="0">
              <a:buNone/>
              <a:defRPr sz="4725"/>
            </a:lvl9pPr>
          </a:lstStyle>
          <a:p>
            <a:r>
              <a:rPr lang="zh-CN" altLang="en-US"/>
              <a:t>单击图标添加图片</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80135" indent="0">
              <a:buNone/>
              <a:defRPr sz="3305"/>
            </a:lvl2pPr>
            <a:lvl3pPr marL="2160270" indent="0">
              <a:buNone/>
              <a:defRPr sz="2835"/>
            </a:lvl3pPr>
            <a:lvl4pPr marL="3239770" indent="0">
              <a:buNone/>
              <a:defRPr sz="2360"/>
            </a:lvl4pPr>
            <a:lvl5pPr marL="4319905" indent="0">
              <a:buNone/>
              <a:defRPr sz="2360"/>
            </a:lvl5pPr>
            <a:lvl6pPr marL="5400040" indent="0">
              <a:buNone/>
              <a:defRPr sz="2360"/>
            </a:lvl6pPr>
            <a:lvl7pPr marL="6480175" indent="0">
              <a:buNone/>
              <a:defRPr sz="2360"/>
            </a:lvl7pPr>
            <a:lvl8pPr marL="7559675" indent="0">
              <a:buNone/>
              <a:defRPr sz="2360"/>
            </a:lvl8pPr>
            <a:lvl9pPr marL="8639810" indent="0">
              <a:buNone/>
              <a:defRPr sz="236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724969"/>
            <a:ext cx="18629590" cy="626236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484967" y="30029347"/>
            <a:ext cx="4859893" cy="1724962"/>
          </a:xfrm>
          <a:prstGeom prst="rect">
            <a:avLst/>
          </a:prstGeom>
        </p:spPr>
        <p:txBody>
          <a:bodyPr vert="horz" lIns="91440" tIns="45720" rIns="91440" bIns="45720" rtlCol="0" anchor="ctr"/>
          <a:lstStyle>
            <a:lvl1pPr algn="l">
              <a:defRPr sz="2835">
                <a:solidFill>
                  <a:schemeClr val="tx1">
                    <a:tint val="75000"/>
                  </a:schemeClr>
                </a:solidFill>
              </a:defRPr>
            </a:lvl1pPr>
          </a:lstStyle>
          <a:p>
            <a:fld id="{C764DE79-268F-4C1A-8933-263129D2AF90}" type="datetimeFigureOut">
              <a:rPr lang="en-US" smtClean="0"/>
              <a:t>10/31/2024</a:t>
            </a:fld>
            <a:endParaRPr lang="en-US" dirty="0"/>
          </a:p>
        </p:txBody>
      </p:sp>
      <p:sp>
        <p:nvSpPr>
          <p:cNvPr id="5" name="Footer Placeholder 4"/>
          <p:cNvSpPr>
            <a:spLocks noGrp="1"/>
          </p:cNvSpPr>
          <p:nvPr>
            <p:ph type="ftr" sz="quarter" idx="3"/>
          </p:nvPr>
        </p:nvSpPr>
        <p:spPr>
          <a:xfrm>
            <a:off x="7154843" y="30029347"/>
            <a:ext cx="7289840" cy="1724962"/>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254665" y="30029347"/>
            <a:ext cx="4859893" cy="1724962"/>
          </a:xfrm>
          <a:prstGeom prst="rect">
            <a:avLst/>
          </a:prstGeom>
        </p:spPr>
        <p:txBody>
          <a:bodyPr vert="horz" lIns="91440" tIns="45720" rIns="91440" bIns="45720" rtlCol="0" anchor="ctr"/>
          <a:lstStyle>
            <a:lvl1pPr algn="r">
              <a:defRPr sz="2835">
                <a:solidFill>
                  <a:schemeClr val="tx1">
                    <a:tint val="75000"/>
                  </a:schemeClr>
                </a:solidFill>
              </a:defRPr>
            </a:lvl1pPr>
          </a:lstStyle>
          <a:p>
            <a:fld id="{48F63A3B-78C7-47BE-AE5E-E10140E0464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160270" rtl="0" eaLnBrk="1" latinLnBrk="0" hangingPunct="1">
        <a:lnSpc>
          <a:spcPct val="90000"/>
        </a:lnSpc>
        <a:spcBef>
          <a:spcPct val="0"/>
        </a:spcBef>
        <a:buNone/>
        <a:defRPr sz="10395" kern="1200">
          <a:solidFill>
            <a:schemeClr val="tx1"/>
          </a:solidFill>
          <a:latin typeface="+mj-lt"/>
          <a:ea typeface="+mj-ea"/>
          <a:cs typeface="+mj-cs"/>
        </a:defRPr>
      </a:lvl1pPr>
    </p:titleStyle>
    <p:bodyStyle>
      <a:lvl1pPr marL="539750" indent="-539750" algn="l" defTabSz="2160270" rtl="0" eaLnBrk="1" latinLnBrk="0" hangingPunct="1">
        <a:lnSpc>
          <a:spcPct val="90000"/>
        </a:lnSpc>
        <a:spcBef>
          <a:spcPts val="2360"/>
        </a:spcBef>
        <a:buFont typeface="Arial" panose="020B0604020202020204" pitchFamily="34" charset="0"/>
        <a:buChar char="•"/>
        <a:defRPr sz="6615" kern="1200">
          <a:solidFill>
            <a:schemeClr val="tx1"/>
          </a:solidFill>
          <a:latin typeface="+mn-lt"/>
          <a:ea typeface="+mn-ea"/>
          <a:cs typeface="+mn-cs"/>
        </a:defRPr>
      </a:lvl1pPr>
      <a:lvl2pPr marL="1619885" indent="-539750" algn="l" defTabSz="2160270" rtl="0" eaLnBrk="1" latinLnBrk="0" hangingPunct="1">
        <a:lnSpc>
          <a:spcPct val="90000"/>
        </a:lnSpc>
        <a:spcBef>
          <a:spcPts val="1180"/>
        </a:spcBef>
        <a:buFont typeface="Arial" panose="020B0604020202020204" pitchFamily="34" charset="0"/>
        <a:buChar char="•"/>
        <a:defRPr sz="5670" kern="1200">
          <a:solidFill>
            <a:schemeClr val="tx1"/>
          </a:solidFill>
          <a:latin typeface="+mn-lt"/>
          <a:ea typeface="+mn-ea"/>
          <a:cs typeface="+mn-cs"/>
        </a:defRPr>
      </a:lvl2pPr>
      <a:lvl3pPr marL="2700020" indent="-539750" algn="l" defTabSz="2160270" rtl="0" eaLnBrk="1" latinLnBrk="0" hangingPunct="1">
        <a:lnSpc>
          <a:spcPct val="90000"/>
        </a:lnSpc>
        <a:spcBef>
          <a:spcPts val="1180"/>
        </a:spcBef>
        <a:buFont typeface="Arial" panose="020B0604020202020204" pitchFamily="34" charset="0"/>
        <a:buChar char="•"/>
        <a:defRPr sz="4725" kern="1200">
          <a:solidFill>
            <a:schemeClr val="tx1"/>
          </a:solidFill>
          <a:latin typeface="+mn-lt"/>
          <a:ea typeface="+mn-ea"/>
          <a:cs typeface="+mn-cs"/>
        </a:defRPr>
      </a:lvl3pPr>
      <a:lvl4pPr marL="378015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4pPr>
      <a:lvl5pPr marL="486029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5pPr>
      <a:lvl6pPr marL="593979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6pPr>
      <a:lvl7pPr marL="701992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7pPr>
      <a:lvl8pPr marL="810006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8pPr>
      <a:lvl9pPr marL="918019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9pPr>
    </p:bodyStyle>
    <p:otherStyle>
      <a:defPPr>
        <a:defRPr lang="en-US"/>
      </a:defPPr>
      <a:lvl1pPr marL="0" algn="l" defTabSz="2160270" rtl="0" eaLnBrk="1" latinLnBrk="0" hangingPunct="1">
        <a:defRPr sz="4250" kern="1200">
          <a:solidFill>
            <a:schemeClr val="tx1"/>
          </a:solidFill>
          <a:latin typeface="+mn-lt"/>
          <a:ea typeface="+mn-ea"/>
          <a:cs typeface="+mn-cs"/>
        </a:defRPr>
      </a:lvl1pPr>
      <a:lvl2pPr marL="1080135" algn="l" defTabSz="2160270" rtl="0" eaLnBrk="1" latinLnBrk="0" hangingPunct="1">
        <a:defRPr sz="4250" kern="1200">
          <a:solidFill>
            <a:schemeClr val="tx1"/>
          </a:solidFill>
          <a:latin typeface="+mn-lt"/>
          <a:ea typeface="+mn-ea"/>
          <a:cs typeface="+mn-cs"/>
        </a:defRPr>
      </a:lvl2pPr>
      <a:lvl3pPr marL="2160270" algn="l" defTabSz="2160270" rtl="0" eaLnBrk="1" latinLnBrk="0" hangingPunct="1">
        <a:defRPr sz="4250" kern="1200">
          <a:solidFill>
            <a:schemeClr val="tx1"/>
          </a:solidFill>
          <a:latin typeface="+mn-lt"/>
          <a:ea typeface="+mn-ea"/>
          <a:cs typeface="+mn-cs"/>
        </a:defRPr>
      </a:lvl3pPr>
      <a:lvl4pPr marL="3239770" algn="l" defTabSz="2160270" rtl="0" eaLnBrk="1" latinLnBrk="0" hangingPunct="1">
        <a:defRPr sz="4250" kern="1200">
          <a:solidFill>
            <a:schemeClr val="tx1"/>
          </a:solidFill>
          <a:latin typeface="+mn-lt"/>
          <a:ea typeface="+mn-ea"/>
          <a:cs typeface="+mn-cs"/>
        </a:defRPr>
      </a:lvl4pPr>
      <a:lvl5pPr marL="4319905" algn="l" defTabSz="2160270" rtl="0" eaLnBrk="1" latinLnBrk="0" hangingPunct="1">
        <a:defRPr sz="4250" kern="1200">
          <a:solidFill>
            <a:schemeClr val="tx1"/>
          </a:solidFill>
          <a:latin typeface="+mn-lt"/>
          <a:ea typeface="+mn-ea"/>
          <a:cs typeface="+mn-cs"/>
        </a:defRPr>
      </a:lvl5pPr>
      <a:lvl6pPr marL="5400040" algn="l" defTabSz="2160270" rtl="0" eaLnBrk="1" latinLnBrk="0" hangingPunct="1">
        <a:defRPr sz="4250" kern="1200">
          <a:solidFill>
            <a:schemeClr val="tx1"/>
          </a:solidFill>
          <a:latin typeface="+mn-lt"/>
          <a:ea typeface="+mn-ea"/>
          <a:cs typeface="+mn-cs"/>
        </a:defRPr>
      </a:lvl6pPr>
      <a:lvl7pPr marL="6480175" algn="l" defTabSz="2160270" rtl="0" eaLnBrk="1" latinLnBrk="0" hangingPunct="1">
        <a:defRPr sz="4250" kern="1200">
          <a:solidFill>
            <a:schemeClr val="tx1"/>
          </a:solidFill>
          <a:latin typeface="+mn-lt"/>
          <a:ea typeface="+mn-ea"/>
          <a:cs typeface="+mn-cs"/>
        </a:defRPr>
      </a:lvl7pPr>
      <a:lvl8pPr marL="7559675" algn="l" defTabSz="2160270" rtl="0" eaLnBrk="1" latinLnBrk="0" hangingPunct="1">
        <a:defRPr sz="4250" kern="1200">
          <a:solidFill>
            <a:schemeClr val="tx1"/>
          </a:solidFill>
          <a:latin typeface="+mn-lt"/>
          <a:ea typeface="+mn-ea"/>
          <a:cs typeface="+mn-cs"/>
        </a:defRPr>
      </a:lvl8pPr>
      <a:lvl9pPr marL="8639810" algn="l" defTabSz="2160270" rtl="0" eaLnBrk="1" latinLnBrk="0" hangingPunct="1">
        <a:defRPr sz="4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8" name="矩形: 圆角 27"/>
          <p:cNvSpPr/>
          <p:nvPr/>
        </p:nvSpPr>
        <p:spPr>
          <a:xfrm>
            <a:off x="1316990" y="6235700"/>
            <a:ext cx="18964910" cy="23819485"/>
          </a:xfrm>
          <a:prstGeom prst="roundRect">
            <a:avLst>
              <a:gd name="adj" fmla="val 5561"/>
            </a:avLst>
          </a:prstGeom>
          <a:gradFill flip="none" rotWithShape="1">
            <a:gsLst>
              <a:gs pos="50000">
                <a:srgbClr val="958FBF">
                  <a:alpha val="10000"/>
                </a:srgbClr>
              </a:gs>
              <a:gs pos="0">
                <a:srgbClr val="1DA6B5">
                  <a:alpha val="10000"/>
                </a:srgbClr>
              </a:gs>
              <a:gs pos="100000">
                <a:srgbClr val="E03241">
                  <a:alpha val="1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75"/>
          </a:p>
        </p:txBody>
      </p:sp>
      <p:pic>
        <p:nvPicPr>
          <p:cNvPr id="1036" name="Picture 12" descr="查看图片"/>
          <p:cNvPicPr>
            <a:picLocks noChangeAspect="1" noChangeArrowheads="1"/>
          </p:cNvPicPr>
          <p:nvPr/>
        </p:nvPicPr>
        <p:blipFill rotWithShape="1">
          <a:blip r:embed="rId3">
            <a:alphaModFix amt="50000"/>
            <a:clrChange>
              <a:clrFrom>
                <a:srgbClr val="F6F6F6">
                  <a:alpha val="100000"/>
                </a:srgbClr>
              </a:clrFrom>
              <a:clrTo>
                <a:srgbClr val="F6F6F6">
                  <a:alpha val="100000"/>
                  <a:alpha val="0"/>
                </a:srgbClr>
              </a:clrTo>
            </a:clrChange>
            <a:extLst>
              <a:ext uri="{28A0092B-C50C-407E-A947-70E740481C1C}">
                <a14:useLocalDpi xmlns:a14="http://schemas.microsoft.com/office/drawing/2010/main" val="0"/>
              </a:ext>
            </a:extLst>
          </a:blip>
          <a:srcRect l="3608" r="9948"/>
          <a:stretch>
            <a:fillRect/>
          </a:stretch>
        </p:blipFill>
        <p:spPr bwMode="auto">
          <a:xfrm>
            <a:off x="-1" y="29099436"/>
            <a:ext cx="21599525" cy="297593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747325" y="5422404"/>
            <a:ext cx="20104874" cy="239970"/>
          </a:xfrm>
          <a:prstGeom prst="rect">
            <a:avLst/>
          </a:prstGeom>
          <a:gradFill flip="none" rotWithShape="1">
            <a:gsLst>
              <a:gs pos="50000">
                <a:srgbClr val="958FBF">
                  <a:alpha val="50000"/>
                </a:srgbClr>
              </a:gs>
              <a:gs pos="0">
                <a:srgbClr val="1DA6B5">
                  <a:alpha val="50000"/>
                </a:srgbClr>
              </a:gs>
              <a:gs pos="100000">
                <a:srgbClr val="E03241">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75"/>
          </a:p>
        </p:txBody>
      </p:sp>
      <p:sp>
        <p:nvSpPr>
          <p:cNvPr id="18" name="文本框 17"/>
          <p:cNvSpPr txBox="1"/>
          <p:nvPr/>
        </p:nvSpPr>
        <p:spPr>
          <a:xfrm>
            <a:off x="9737615" y="6719303"/>
            <a:ext cx="2124299" cy="2031069"/>
          </a:xfrm>
          <a:prstGeom prst="rect">
            <a:avLst/>
          </a:prstGeom>
          <a:noFill/>
        </p:spPr>
        <p:txBody>
          <a:bodyPr wrap="none" rtlCol="0">
            <a:spAutoFit/>
          </a:bodyPr>
          <a:lstStyle/>
          <a:p>
            <a:pPr algn="ctr"/>
            <a:r>
              <a:rPr lang="zh-CN" altLang="en-US" sz="7560" b="1" dirty="0">
                <a:solidFill>
                  <a:schemeClr val="tx2"/>
                </a:solidFill>
                <a:latin typeface="微软雅黑" panose="020B0503020204020204" pitchFamily="34" charset="-122"/>
                <a:ea typeface="微软雅黑" panose="020B0503020204020204" pitchFamily="34" charset="-122"/>
              </a:rPr>
              <a:t>标题</a:t>
            </a:r>
            <a:endParaRPr lang="en-US" altLang="zh-CN" sz="7560" b="1" dirty="0">
              <a:solidFill>
                <a:schemeClr val="tx2"/>
              </a:solidFill>
              <a:latin typeface="微软雅黑" panose="020B0503020204020204" pitchFamily="34" charset="-122"/>
              <a:ea typeface="微软雅黑" panose="020B0503020204020204" pitchFamily="34" charset="-122"/>
            </a:endParaRPr>
          </a:p>
          <a:p>
            <a:pPr algn="ctr"/>
            <a:r>
              <a:rPr lang="zh-CN" altLang="en-US" sz="5040" dirty="0">
                <a:solidFill>
                  <a:schemeClr val="tx2"/>
                </a:solidFill>
                <a:latin typeface="仿宋" panose="02010609060101010101" pitchFamily="49" charset="-122"/>
                <a:ea typeface="仿宋" panose="02010609060101010101" pitchFamily="49" charset="-122"/>
              </a:rPr>
              <a:t>作者</a:t>
            </a:r>
            <a:endParaRPr lang="zh-CN" altLang="en-US" sz="7560" dirty="0">
              <a:solidFill>
                <a:schemeClr val="tx2"/>
              </a:solidFill>
              <a:latin typeface="仿宋" panose="02010609060101010101" pitchFamily="49" charset="-122"/>
              <a:ea typeface="仿宋" panose="02010609060101010101" pitchFamily="49" charset="-122"/>
            </a:endParaRPr>
          </a:p>
        </p:txBody>
      </p:sp>
      <p:sp>
        <p:nvSpPr>
          <p:cNvPr id="27" name="文本框 26"/>
          <p:cNvSpPr txBox="1"/>
          <p:nvPr/>
        </p:nvSpPr>
        <p:spPr>
          <a:xfrm>
            <a:off x="4244034" y="2198709"/>
            <a:ext cx="13111480" cy="2649855"/>
          </a:xfrm>
          <a:prstGeom prst="rect">
            <a:avLst/>
          </a:prstGeom>
          <a:noFill/>
        </p:spPr>
        <p:txBody>
          <a:bodyPr wrap="none" rtlCol="0">
            <a:spAutoFit/>
          </a:bodyPr>
          <a:lstStyle/>
          <a:p>
            <a:pPr algn="ctr">
              <a:lnSpc>
                <a:spcPct val="110000"/>
              </a:lnSpc>
              <a:spcBef>
                <a:spcPts val="0"/>
              </a:spcBef>
              <a:spcAft>
                <a:spcPts val="0"/>
              </a:spcAft>
            </a:pPr>
            <a:r>
              <a:rPr altLang="zh-CN" sz="7560" b="1"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中国科学院大学2024年研究生</a:t>
            </a:r>
          </a:p>
          <a:p>
            <a:pPr algn="ctr">
              <a:lnSpc>
                <a:spcPct val="110000"/>
              </a:lnSpc>
              <a:spcBef>
                <a:spcPts val="0"/>
              </a:spcBef>
              <a:spcAft>
                <a:spcPts val="0"/>
              </a:spcAft>
            </a:pPr>
            <a:r>
              <a:rPr altLang="zh-CN" sz="7560" b="1"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物理学科学术论坛</a:t>
            </a:r>
          </a:p>
        </p:txBody>
      </p:sp>
      <p:sp>
        <p:nvSpPr>
          <p:cNvPr id="29" name="文本框 28"/>
          <p:cNvSpPr txBox="1"/>
          <p:nvPr/>
        </p:nvSpPr>
        <p:spPr>
          <a:xfrm>
            <a:off x="1317435" y="9223933"/>
            <a:ext cx="18964843" cy="20451445"/>
          </a:xfrm>
          <a:prstGeom prst="rect">
            <a:avLst/>
          </a:prstGeom>
          <a:noFill/>
        </p:spPr>
        <p:txBody>
          <a:bodyPr wrap="square" rtlCol="0">
            <a:spAutoFit/>
          </a:bodyPr>
          <a:lstStyle/>
          <a:p>
            <a:pPr algn="ctr"/>
            <a:r>
              <a:rPr lang="zh-CN" altLang="en-US" sz="6300" dirty="0">
                <a:solidFill>
                  <a:schemeClr val="tx2"/>
                </a:solidFill>
                <a:latin typeface="仿宋" panose="02010609060101010101" pitchFamily="49" charset="-122"/>
                <a:ea typeface="仿宋" panose="02010609060101010101" pitchFamily="49" charset="-122"/>
                <a:cs typeface="宋体" panose="02010600030101010101" pitchFamily="2" charset="-122"/>
              </a:rPr>
              <a:t>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图文</a:t>
            </a:r>
          </a:p>
          <a:p>
            <a:pPr algn="ctr"/>
            <a:r>
              <a:rPr lang="zh-CN" altLang="en-US" sz="6300" dirty="0">
                <a:solidFill>
                  <a:schemeClr val="tx2"/>
                </a:solidFill>
                <a:latin typeface="仿宋" panose="02010609060101010101" pitchFamily="49" charset="-122"/>
                <a:ea typeface="仿宋" panose="02010609060101010101" pitchFamily="49" charset="-122"/>
                <a:cs typeface="宋体" panose="02010600030101010101" pitchFamily="2" charset="-122"/>
                <a:sym typeface="+mn-ea"/>
              </a:rPr>
              <a:t>图文图文图文图文图文图文图文图文图文图文图文图文图文图文图文图文图文图文图文图文图文图文图文</a:t>
            </a:r>
            <a:endParaRPr lang="zh-CN" altLang="zh-CN" sz="6300" dirty="0">
              <a:solidFill>
                <a:schemeClr val="tx2"/>
              </a:solidFill>
              <a:latin typeface="仿宋" panose="02010609060101010101" pitchFamily="49" charset="-122"/>
              <a:ea typeface="仿宋" panose="02010609060101010101" pitchFamily="49" charset="-122"/>
              <a:cs typeface="宋体" panose="02010600030101010101" pitchFamily="2" charset="-122"/>
            </a:endParaRPr>
          </a:p>
          <a:p>
            <a:pPr algn="ctr"/>
            <a:endParaRPr lang="zh-CN" altLang="zh-CN" sz="6300" dirty="0">
              <a:solidFill>
                <a:schemeClr val="tx2"/>
              </a:solidFill>
              <a:latin typeface="仿宋" panose="02010609060101010101" pitchFamily="49" charset="-122"/>
              <a:ea typeface="仿宋" panose="02010609060101010101" pitchFamily="49" charset="-122"/>
              <a:cs typeface="宋体" panose="02010600030101010101" pitchFamily="2" charset="-122"/>
            </a:endParaRPr>
          </a:p>
        </p:txBody>
      </p:sp>
      <p:pic>
        <p:nvPicPr>
          <p:cNvPr id="5" name="图片 4" descr="论坛logo2"/>
          <p:cNvPicPr>
            <a:picLocks noChangeAspect="1"/>
          </p:cNvPicPr>
          <p:nvPr/>
        </p:nvPicPr>
        <p:blipFill>
          <a:blip r:embed="rId4"/>
          <a:stretch>
            <a:fillRect/>
          </a:stretch>
        </p:blipFill>
        <p:spPr>
          <a:xfrm>
            <a:off x="6319520" y="535940"/>
            <a:ext cx="1073077" cy="1080000"/>
          </a:xfrm>
          <a:prstGeom prst="rect">
            <a:avLst/>
          </a:prstGeom>
        </p:spPr>
      </p:pic>
      <p:pic>
        <p:nvPicPr>
          <p:cNvPr id="7" name="图片 6" descr="资源 1"/>
          <p:cNvPicPr>
            <a:picLocks noChangeAspect="1"/>
          </p:cNvPicPr>
          <p:nvPr/>
        </p:nvPicPr>
        <p:blipFill>
          <a:blip r:embed="rId5"/>
          <a:stretch>
            <a:fillRect/>
          </a:stretch>
        </p:blipFill>
        <p:spPr>
          <a:xfrm>
            <a:off x="14453870" y="564515"/>
            <a:ext cx="6468083" cy="1080000"/>
          </a:xfrm>
          <a:prstGeom prst="rect">
            <a:avLst/>
          </a:prstGeom>
        </p:spPr>
      </p:pic>
      <p:pic>
        <p:nvPicPr>
          <p:cNvPr id="8" name="图片 7" descr="国科大标准Logo横式一（蓝色）"/>
          <p:cNvPicPr>
            <a:picLocks noChangeAspect="1"/>
          </p:cNvPicPr>
          <p:nvPr/>
        </p:nvPicPr>
        <p:blipFill>
          <a:blip r:embed="rId6"/>
          <a:stretch>
            <a:fillRect/>
          </a:stretch>
        </p:blipFill>
        <p:spPr>
          <a:xfrm>
            <a:off x="747395" y="564515"/>
            <a:ext cx="5150250" cy="10800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GY5YjVhODZlYWJiZDEwZmIxMGE5YWRjOTM3MGU1MmY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8</Words>
  <Application>Microsoft Office PowerPoint</Application>
  <PresentationFormat>自定义</PresentationFormat>
  <Paragraphs>6</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仿宋</vt:lpstr>
      <vt:lpstr>微软雅黑</vt:lpstr>
      <vt:lpstr>Arial</vt:lpstr>
      <vt:lpstr>Calibri</vt:lpstr>
      <vt:lpstr>Calibri Light</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家鑫 张</dc:creator>
  <cp:lastModifiedBy>Jocelyn Hall</cp:lastModifiedBy>
  <cp:revision>13</cp:revision>
  <dcterms:created xsi:type="dcterms:W3CDTF">2023-10-31T06:47:00Z</dcterms:created>
  <dcterms:modified xsi:type="dcterms:W3CDTF">2024-10-31T07:20:05Z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623F5C1B9F8E4FF4891C8C081D00ED75_13</vt:lpwstr>
  </property>
  <property fmtid="{D5CDD505-2E9C-101B-9397-08002B2CF9AE}" pid="3" name="KSOProductBuildVer">
    <vt:lpwstr>2052-12.1.0.18276</vt:lpwstr>
  </property>
</Properties>
</file>